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5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9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94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51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04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7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57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6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84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4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37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5A1A-6EBC-44DF-98C6-FC5BC0A5691E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B953-0271-4203-AEF5-6E8BDC5A0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2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koyhoge/ipv6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IPv6</a:t>
            </a:r>
            <a:r>
              <a:rPr kumimoji="1" lang="ja-JP" altLang="en-US" dirty="0"/>
              <a:t>アドレス  </a:t>
            </a:r>
            <a:r>
              <a:rPr kumimoji="1" lang="en-US" altLang="ja-JP" dirty="0"/>
              <a:t>TIPS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かない</a:t>
            </a:r>
          </a:p>
        </p:txBody>
      </p:sp>
    </p:spTree>
    <p:extLst>
      <p:ext uri="{BB962C8B-B14F-4D97-AF65-F5344CB8AC3E}">
        <p14:creationId xmlns:p14="http://schemas.microsoft.com/office/powerpoint/2010/main" val="252356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IPv6</a:t>
            </a:r>
            <a:r>
              <a:rPr kumimoji="1" lang="ja-JP" altLang="en-US" dirty="0"/>
              <a:t>アドレスの</a:t>
            </a:r>
            <a:r>
              <a:rPr lang="ja-JP" altLang="en-US" dirty="0"/>
              <a:t>表記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IPv6</a:t>
            </a:r>
            <a:r>
              <a:rPr kumimoji="1" lang="ja-JP" altLang="en-US" dirty="0"/>
              <a:t>は表記方法がたくさんある</a:t>
            </a:r>
            <a:endParaRPr kumimoji="1" lang="en-US" altLang="ja-JP" dirty="0"/>
          </a:p>
          <a:p>
            <a:r>
              <a:rPr lang="en-US" altLang="ja-JP" dirty="0"/>
              <a:t>2001:0db8:0000:0000:0a00:0000:0000:0001</a:t>
            </a:r>
          </a:p>
          <a:p>
            <a:r>
              <a:rPr lang="en-US" altLang="ja-JP" dirty="0"/>
              <a:t>2001:db8:0:0:a00:0:0:1</a:t>
            </a:r>
          </a:p>
          <a:p>
            <a:r>
              <a:rPr lang="en-US" altLang="ja-JP" dirty="0"/>
              <a:t>2001:db8:0000:0000:a00::1</a:t>
            </a:r>
          </a:p>
          <a:p>
            <a:r>
              <a:rPr lang="en-US" altLang="ja-JP" dirty="0"/>
              <a:t>2001:db8:0:0000:a00::1</a:t>
            </a:r>
          </a:p>
          <a:p>
            <a:r>
              <a:rPr lang="en-US" altLang="ja-JP" dirty="0"/>
              <a:t>2001:db8::a00:0:0:1</a:t>
            </a:r>
          </a:p>
          <a:p>
            <a:r>
              <a:rPr lang="en-US" altLang="ja-JP" dirty="0"/>
              <a:t>2001:db8::A00:0:0:1</a:t>
            </a:r>
          </a:p>
          <a:p>
            <a:r>
              <a:rPr lang="en-US" altLang="ja-JP" dirty="0"/>
              <a:t>2001:DB8::a00:0:0:1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72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IPv6</a:t>
            </a:r>
            <a:r>
              <a:rPr lang="ja-JP" altLang="en-US" dirty="0"/>
              <a:t>のプレーン化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RFC5952(A Recommendation for IPv6 Address Text Representation)</a:t>
            </a:r>
            <a:r>
              <a:rPr lang="ja-JP" altLang="en-US" dirty="0" err="1"/>
              <a:t>にて</a:t>
            </a:r>
            <a:r>
              <a:rPr lang="ja-JP" altLang="en-US" dirty="0"/>
              <a:t>定義されている。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http://www.slideshare.net/koyhoge/ipv6php</a:t>
            </a:r>
            <a:endParaRPr lang="en-US" altLang="ja-JP" dirty="0"/>
          </a:p>
          <a:p>
            <a:r>
              <a:rPr lang="en-US" altLang="ja-JP" dirty="0"/>
              <a:t>::</a:t>
            </a:r>
            <a:r>
              <a:rPr lang="ja-JP" altLang="en-US" dirty="0"/>
              <a:t>の省略ポリシ</a:t>
            </a:r>
            <a:endParaRPr lang="en-US" altLang="ja-JP" dirty="0"/>
          </a:p>
          <a:p>
            <a:pPr lvl="1"/>
            <a:r>
              <a:rPr lang="en-US" altLang="ja-JP" dirty="0"/>
              <a:t>0000</a:t>
            </a:r>
            <a:r>
              <a:rPr lang="ja-JP" altLang="en-US" dirty="0"/>
              <a:t>を</a:t>
            </a:r>
            <a:r>
              <a:rPr lang="en-US" altLang="ja-JP" dirty="0"/>
              <a:t>::</a:t>
            </a:r>
            <a:r>
              <a:rPr lang="ja-JP" altLang="en-US" dirty="0"/>
              <a:t>で省略できる</a:t>
            </a:r>
          </a:p>
          <a:p>
            <a:pPr lvl="1"/>
            <a:r>
              <a:rPr lang="ja-JP" altLang="en-US" dirty="0"/>
              <a:t>連続した</a:t>
            </a:r>
            <a:r>
              <a:rPr lang="en-US" altLang="ja-JP" dirty="0"/>
              <a:t>0000</a:t>
            </a:r>
            <a:r>
              <a:rPr lang="ja-JP" altLang="en-US" dirty="0"/>
              <a:t>は</a:t>
            </a:r>
            <a:r>
              <a:rPr lang="en-US" altLang="ja-JP" dirty="0"/>
              <a:t>::</a:t>
            </a:r>
            <a:r>
              <a:rPr lang="ja-JP" altLang="en-US" dirty="0"/>
              <a:t>で省略できる</a:t>
            </a:r>
          </a:p>
          <a:p>
            <a:pPr lvl="1"/>
            <a:r>
              <a:rPr lang="ja-JP" altLang="en-US" dirty="0"/>
              <a:t>「一番省略できる」ところを省略すること</a:t>
            </a:r>
          </a:p>
          <a:p>
            <a:pPr lvl="1"/>
            <a:r>
              <a:rPr lang="ja-JP" altLang="en-US" dirty="0"/>
              <a:t>２か所以上あるなら一番前の方を省略</a:t>
            </a:r>
          </a:p>
          <a:p>
            <a:pPr lvl="1"/>
            <a:r>
              <a:rPr kumimoji="1" lang="en-US" altLang="ja-JP" dirty="0">
                <a:solidFill>
                  <a:srgbClr val="FF0000"/>
                </a:solidFill>
              </a:rPr>
              <a:t>0000</a:t>
            </a:r>
            <a:r>
              <a:rPr kumimoji="1" lang="ja-JP" altLang="en-US" dirty="0" err="1">
                <a:solidFill>
                  <a:srgbClr val="FF0000"/>
                </a:solidFill>
              </a:rPr>
              <a:t>での</a:t>
            </a:r>
            <a:r>
              <a:rPr kumimoji="1" lang="ja-JP" altLang="en-US" dirty="0">
                <a:solidFill>
                  <a:srgbClr val="FF0000"/>
                </a:solidFill>
              </a:rPr>
              <a:t>省略が一箇所の場合省略してはならない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小文字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24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7310</TotalTime>
  <Words>128</Words>
  <Application>Microsoft Office PowerPoint</Application>
  <PresentationFormat>画面に合わせる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IPv6アドレス  TIPS</vt:lpstr>
      <vt:lpstr>IPv6アドレスの表記</vt:lpstr>
      <vt:lpstr>IPv6のプレーン化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IPv6アドレス  TIPS</dc:title>
  <dc:creator>Windows ユーザー</dc:creator>
  <cp:lastModifiedBy>kanai kanai</cp:lastModifiedBy>
  <cp:revision>8</cp:revision>
  <dcterms:created xsi:type="dcterms:W3CDTF">2014-03-19T03:40:15Z</dcterms:created>
  <dcterms:modified xsi:type="dcterms:W3CDTF">2018-10-09T06:34:22Z</dcterms:modified>
</cp:coreProperties>
</file>